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1123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2B029-ABAB-49D2-99CF-49D19C29843C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619B7-AF92-43F0-A4E7-BE622B57A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0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Visual Studio Code</a:t>
            </a:r>
            <a:r>
              <a:rPr lang="en-US" baseline="0" dirty="0"/>
              <a:t> and click on Open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53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Pg</a:t>
            </a:r>
            <a:r>
              <a:rPr lang="en-US" dirty="0"/>
              <a:t>-Promise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2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Body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83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Initialize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40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Listener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5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Postgre</a:t>
            </a:r>
            <a:r>
              <a:rPr lang="en-US" baseline="0" dirty="0"/>
              <a:t> 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2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new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95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required details and</a:t>
            </a:r>
            <a:r>
              <a:rPr lang="en-US" baseline="0" dirty="0"/>
              <a:t> click save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9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Query: create table Courses(id serial primary </a:t>
            </a:r>
            <a:r>
              <a:rPr lang="en-US" dirty="0" err="1"/>
              <a:t>key,name</a:t>
            </a:r>
            <a:r>
              <a:rPr lang="en-US" dirty="0"/>
              <a:t> text NOT </a:t>
            </a:r>
            <a:r>
              <a:rPr lang="en-US" dirty="0" err="1"/>
              <a:t>NULL,duration</a:t>
            </a:r>
            <a:r>
              <a:rPr lang="en-US" dirty="0"/>
              <a:t> </a:t>
            </a:r>
            <a:r>
              <a:rPr lang="en-US" dirty="0" err="1"/>
              <a:t>integer,cou_content</a:t>
            </a:r>
            <a:r>
              <a:rPr lang="en-US" dirty="0"/>
              <a:t> </a:t>
            </a:r>
            <a:r>
              <a:rPr lang="en-US" dirty="0" err="1"/>
              <a:t>text,cou_img</a:t>
            </a:r>
            <a:r>
              <a:rPr lang="en-US" dirty="0"/>
              <a:t> </a:t>
            </a:r>
            <a:r>
              <a:rPr lang="en-US" dirty="0" err="1"/>
              <a:t>text,status</a:t>
            </a:r>
            <a:r>
              <a:rPr lang="en-US" dirty="0"/>
              <a:t> </a:t>
            </a:r>
            <a:r>
              <a:rPr lang="en-US" dirty="0" err="1"/>
              <a:t>boolean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21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the connection</a:t>
            </a:r>
            <a:r>
              <a:rPr lang="en-US" baseline="0" dirty="0"/>
              <a:t> 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4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up Headers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</a:t>
            </a:r>
            <a:r>
              <a:rPr lang="en-US" baseline="0" dirty="0"/>
              <a:t> the project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58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  <a:r>
              <a:rPr lang="en-US" baseline="0" dirty="0"/>
              <a:t> the get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4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create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62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update and delete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71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Server using app.js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39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9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Project</a:t>
            </a:r>
            <a:r>
              <a:rPr lang="en-US" baseline="0" dirty="0"/>
              <a:t> Folder and press ctrl and ` to open terminal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01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new angular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54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to app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61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</a:t>
            </a:r>
            <a:r>
              <a:rPr lang="en-US" baseline="0" dirty="0"/>
              <a:t> Component for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26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</a:t>
            </a:r>
            <a:r>
              <a:rPr lang="en-US" baseline="0" dirty="0"/>
              <a:t> Component for 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78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82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bootstrap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29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</a:t>
            </a:r>
            <a:r>
              <a:rPr lang="en-US" baseline="0" dirty="0"/>
              <a:t> </a:t>
            </a:r>
            <a:r>
              <a:rPr lang="en-US" baseline="0" dirty="0" err="1"/>
              <a:t>Jquery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62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99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default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48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home</a:t>
            </a:r>
            <a:r>
              <a:rPr lang="en-US" baseline="0" dirty="0"/>
              <a:t>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80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Styles</a:t>
            </a:r>
            <a:r>
              <a:rPr lang="en-US" baseline="0" dirty="0"/>
              <a:t> and script in </a:t>
            </a:r>
            <a:r>
              <a:rPr lang="en-US" baseline="0" dirty="0" err="1"/>
              <a:t>angular.json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6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Navigator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90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route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86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</a:t>
            </a:r>
            <a:r>
              <a:rPr lang="en-US" baseline="0" dirty="0"/>
              <a:t> ctrl + ` for Terminal to open</a:t>
            </a:r>
          </a:p>
          <a:p>
            <a:r>
              <a:rPr lang="en-US" baseline="0" dirty="0"/>
              <a:t>And type </a:t>
            </a:r>
            <a:r>
              <a:rPr lang="en-US" baseline="0" dirty="0" err="1"/>
              <a:t>npm</a:t>
            </a:r>
            <a:r>
              <a:rPr lang="en-US" baseline="0" dirty="0"/>
              <a:t> </a:t>
            </a:r>
            <a:r>
              <a:rPr lang="en-US" baseline="0" dirty="0" err="1"/>
              <a:t>init</a:t>
            </a:r>
            <a:r>
              <a:rPr lang="en-US" baseline="0" dirty="0"/>
              <a:t> to initialize the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32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</a:t>
            </a:r>
            <a:r>
              <a:rPr lang="en-US" baseline="0" dirty="0"/>
              <a:t> the required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78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and click on yes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4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express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6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New File name</a:t>
            </a:r>
            <a:r>
              <a:rPr lang="en-US" baseline="0" dirty="0"/>
              <a:t> it as app.js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9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</a:t>
            </a:r>
            <a:r>
              <a:rPr lang="en-US" baseline="0" dirty="0"/>
              <a:t> blue bird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9B7-AF92-43F0-A4E7-BE622B57AC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9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7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8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1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51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8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8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3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7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2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2EFD-F254-402A-949C-3209D364D089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7F78-1BA5-4330-8516-5222168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1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 Development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5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3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7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32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89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2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2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Training Content</a:t>
            </a:r>
          </a:p>
          <a:p>
            <a:r>
              <a:rPr lang="en-US" dirty="0"/>
              <a:t>Training Schedules</a:t>
            </a:r>
          </a:p>
          <a:p>
            <a:r>
              <a:rPr lang="en-US" dirty="0"/>
              <a:t>Training Material</a:t>
            </a:r>
          </a:p>
          <a:p>
            <a:r>
              <a:rPr lang="en-US" dirty="0"/>
              <a:t>Projects Delivery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7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86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51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05535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8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98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68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5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8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5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94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7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  <a:p>
            <a:r>
              <a:rPr lang="en-US" dirty="0"/>
              <a:t>Courses</a:t>
            </a:r>
          </a:p>
          <a:p>
            <a:r>
              <a:rPr lang="en-US" dirty="0"/>
              <a:t>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6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98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01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2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99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89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7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2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26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4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68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35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42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97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05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18948F-0856-47A0-B1DF-4723CDB60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96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C81E5-C8B1-4CF4-A784-FDCDEBA9C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7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1AF4B-6C8B-4565-A604-7839E17B0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4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905B18-8655-43A4-A508-5789F8BFB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16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84A92-FEDD-4CD1-ADAB-64DF2978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8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CC948-ED31-4232-B4DC-BD0B2AFE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9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70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690219-A7A7-43EE-BC10-47C9DC63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12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8755A-026F-49DF-B32C-13AF4E54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49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4752E-5245-41DC-A470-180518CC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6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BE30B-8DD1-4038-A713-ED56AFAD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62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EE899-E214-49CE-AF57-693443890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2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115930-0D1D-4C23-8994-B8768AE23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3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B0AC3-7AAC-45EA-AC23-BF405DF5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35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DFA74-4C24-4256-88C8-F048178B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41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04C1D-F459-4315-8C4A-1E4268B81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3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434DD-730D-4C94-938A-43ABDA7D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6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5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0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4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241</Words>
  <Application>Microsoft Office PowerPoint</Application>
  <PresentationFormat>Widescreen</PresentationFormat>
  <Paragraphs>86</Paragraphs>
  <Slides>59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Online Learning Development </vt:lpstr>
      <vt:lpstr>Modules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Learning Development</dc:title>
  <dc:creator>Sukesh Kappuram</dc:creator>
  <cp:lastModifiedBy>Sukesh Kappuram</cp:lastModifiedBy>
  <cp:revision>20</cp:revision>
  <dcterms:created xsi:type="dcterms:W3CDTF">2018-06-18T05:48:57Z</dcterms:created>
  <dcterms:modified xsi:type="dcterms:W3CDTF">2018-07-07T11:51:08Z</dcterms:modified>
</cp:coreProperties>
</file>